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2"/>
  </p:notesMasterIdLst>
  <p:sldIdLst>
    <p:sldId id="286" r:id="rId2"/>
    <p:sldId id="257" r:id="rId3"/>
    <p:sldId id="288" r:id="rId4"/>
    <p:sldId id="296" r:id="rId5"/>
    <p:sldId id="281" r:id="rId6"/>
    <p:sldId id="280" r:id="rId7"/>
    <p:sldId id="270" r:id="rId8"/>
    <p:sldId id="272" r:id="rId9"/>
    <p:sldId id="274" r:id="rId10"/>
    <p:sldId id="275" r:id="rId11"/>
    <p:sldId id="297" r:id="rId12"/>
    <p:sldId id="289" r:id="rId13"/>
    <p:sldId id="265" r:id="rId14"/>
    <p:sldId id="290" r:id="rId15"/>
    <p:sldId id="285" r:id="rId16"/>
    <p:sldId id="284" r:id="rId17"/>
    <p:sldId id="291" r:id="rId18"/>
    <p:sldId id="293" r:id="rId19"/>
    <p:sldId id="287" r:id="rId20"/>
    <p:sldId id="298" r:id="rId21"/>
    <p:sldId id="294" r:id="rId22"/>
    <p:sldId id="295" r:id="rId23"/>
    <p:sldId id="299" r:id="rId24"/>
    <p:sldId id="349" r:id="rId25"/>
    <p:sldId id="400" r:id="rId26"/>
    <p:sldId id="345" r:id="rId27"/>
    <p:sldId id="350" r:id="rId28"/>
    <p:sldId id="351" r:id="rId29"/>
    <p:sldId id="408" r:id="rId30"/>
    <p:sldId id="409" r:id="rId31"/>
    <p:sldId id="410" r:id="rId32"/>
    <p:sldId id="300" r:id="rId33"/>
    <p:sldId id="301" r:id="rId34"/>
    <p:sldId id="302" r:id="rId35"/>
    <p:sldId id="304" r:id="rId36"/>
    <p:sldId id="303" r:id="rId37"/>
    <p:sldId id="306" r:id="rId38"/>
    <p:sldId id="334" r:id="rId39"/>
    <p:sldId id="335" r:id="rId40"/>
    <p:sldId id="336" r:id="rId41"/>
    <p:sldId id="337" r:id="rId42"/>
    <p:sldId id="311" r:id="rId43"/>
    <p:sldId id="312" r:id="rId44"/>
    <p:sldId id="313" r:id="rId45"/>
    <p:sldId id="314" r:id="rId46"/>
    <p:sldId id="340" r:id="rId47"/>
    <p:sldId id="418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6" r:id="rId56"/>
    <p:sldId id="322" r:id="rId57"/>
    <p:sldId id="323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44" r:id="rId66"/>
    <p:sldId id="352" r:id="rId67"/>
    <p:sldId id="354" r:id="rId68"/>
    <p:sldId id="356" r:id="rId69"/>
    <p:sldId id="355" r:id="rId70"/>
    <p:sldId id="357" r:id="rId71"/>
    <p:sldId id="358" r:id="rId72"/>
    <p:sldId id="359" r:id="rId73"/>
    <p:sldId id="360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4" r:id="rId87"/>
    <p:sldId id="399" r:id="rId88"/>
    <p:sldId id="377" r:id="rId89"/>
    <p:sldId id="375" r:id="rId90"/>
    <p:sldId id="376" r:id="rId91"/>
    <p:sldId id="393" r:id="rId92"/>
    <p:sldId id="394" r:id="rId93"/>
    <p:sldId id="395" r:id="rId94"/>
    <p:sldId id="397" r:id="rId95"/>
    <p:sldId id="398" r:id="rId96"/>
    <p:sldId id="438" r:id="rId97"/>
    <p:sldId id="424" r:id="rId98"/>
    <p:sldId id="430" r:id="rId99"/>
    <p:sldId id="431" r:id="rId100"/>
    <p:sldId id="432" r:id="rId101"/>
    <p:sldId id="433" r:id="rId102"/>
    <p:sldId id="434" r:id="rId103"/>
    <p:sldId id="435" r:id="rId104"/>
    <p:sldId id="436" r:id="rId105"/>
    <p:sldId id="411" r:id="rId106"/>
    <p:sldId id="412" r:id="rId107"/>
    <p:sldId id="413" r:id="rId108"/>
    <p:sldId id="439" r:id="rId109"/>
    <p:sldId id="420" r:id="rId110"/>
    <p:sldId id="267" r:id="rId111"/>
  </p:sldIdLst>
  <p:sldSz cx="18288000" cy="10287000"/>
  <p:notesSz cx="6858000" cy="9144000"/>
  <p:embeddedFontLst>
    <p:embeddedFont>
      <p:font typeface="Montserrat Bold" panose="020B0600000101010101" charset="0"/>
      <p:regular r:id="rId113"/>
    </p:embeddedFont>
    <p:embeddedFont>
      <p:font typeface="Noto Sans Bold" panose="020B0600000101010101" charset="0"/>
      <p:regular r:id="rId114"/>
    </p:embeddedFont>
    <p:embeddedFont>
      <p:font typeface="맑은 고딕" panose="020B0503020000020004" pitchFamily="50" charset="-127"/>
      <p:regular r:id="rId115"/>
      <p:bold r:id="rId116"/>
    </p:embeddedFont>
    <p:embeddedFont>
      <p:font typeface="Noto Sans" panose="020B0600000101010101" charset="0"/>
      <p:regular r:id="rId117"/>
      <p:bold r:id="rId1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169D53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2915" autoAdjust="0"/>
  </p:normalViewPr>
  <p:slideViewPr>
    <p:cSldViewPr>
      <p:cViewPr>
        <p:scale>
          <a:sx n="75" d="100"/>
          <a:sy n="75" d="100"/>
        </p:scale>
        <p:origin x="96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65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12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4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5.png"/><Relationship Id="rId4" Type="http://schemas.openxmlformats.org/officeDocument/2006/relationships/image" Target="../media/image150.png"/><Relationship Id="rId9" Type="http://schemas.openxmlformats.org/officeDocument/2006/relationships/image" Target="../media/image15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5312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좌측 카테고리 중 </a:t>
            </a:r>
            <a:r>
              <a:rPr lang="ko-KR" altLang="en-US" sz="1600" dirty="0" err="1" smtClean="0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선택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4963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검색창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구매상태</a:t>
            </a:r>
            <a:r>
              <a:rPr lang="ko-KR" altLang="en-US" sz="1600" dirty="0" smtClean="0"/>
              <a:t> 중 </a:t>
            </a:r>
            <a:r>
              <a:rPr lang="ko-KR" altLang="en-US" sz="1600" dirty="0" err="1" smtClean="0"/>
              <a:t>결제완료를</a:t>
            </a:r>
            <a:r>
              <a:rPr lang="ko-KR" altLang="en-US" sz="1600" dirty="0" smtClean="0"/>
              <a:t> 선택 후 검색</a:t>
            </a:r>
            <a:endParaRPr lang="en-US" altLang="ko-KR" sz="1600" dirty="0" smtClean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</a:t>
            </a:r>
            <a:endParaRPr lang="ko-KR" altLang="en-US" sz="1600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066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69" y="2713027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69" y="2109777"/>
            <a:ext cx="4191000" cy="12065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60" y="3480597"/>
            <a:ext cx="4191001" cy="1243511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69" y="4888428"/>
            <a:ext cx="4191002" cy="1184296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560" y="6237044"/>
            <a:ext cx="7162800" cy="404190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6" name="왼쪽 화살표 15"/>
          <p:cNvSpPr/>
          <p:nvPr/>
        </p:nvSpPr>
        <p:spPr>
          <a:xfrm>
            <a:off x="14136962" y="6751627"/>
            <a:ext cx="3332771" cy="218933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결제완료 항목들 중 </a:t>
            </a:r>
            <a:r>
              <a:rPr lang="ko-KR" altLang="en-US" sz="1600" dirty="0" err="1" smtClean="0"/>
              <a:t>배송상태가</a:t>
            </a:r>
            <a:r>
              <a:rPr lang="ko-KR" altLang="en-US" sz="1600" dirty="0" smtClean="0"/>
              <a:t> 판매확인중인 항목들이 배송준비중으로 일괄 변경</a:t>
            </a:r>
            <a:endParaRPr lang="ko-KR" altLang="en-US" sz="16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649196"/>
            <a:ext cx="1676400" cy="354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2265" y="2425262"/>
            <a:ext cx="304800" cy="2646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8665" y="2663208"/>
            <a:ext cx="967896" cy="314800"/>
          </a:xfrm>
          <a:prstGeom prst="rect">
            <a:avLst/>
          </a:prstGeom>
        </p:spPr>
      </p:pic>
      <p:sp>
        <p:nvSpPr>
          <p:cNvPr id="15" name="왼쪽 화살표 14"/>
          <p:cNvSpPr/>
          <p:nvPr/>
        </p:nvSpPr>
        <p:spPr>
          <a:xfrm>
            <a:off x="11285269" y="2356448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배송상태</a:t>
            </a:r>
            <a:r>
              <a:rPr lang="ko-KR" altLang="en-US" sz="1600" dirty="0" smtClean="0"/>
              <a:t> 변경 버튼 클릭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680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변경된 항목들 데이터 추출</a:t>
            </a:r>
            <a:endParaRPr lang="ko-KR" altLang="en-US" sz="1600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831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메시지 창이 뜨면 해당 경로에 데이터를 추출한 엑셀파일 생성 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0884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04-5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소감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0386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자체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평가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</a:t>
            </a:r>
            <a:r>
              <a:rPr lang="ko-KR" altLang="en-US" b="1" dirty="0" smtClean="0">
                <a:latin typeface="맑은 고딕" panose="020B0503020000020004" pitchFamily="50" charset="-127"/>
                <a:cs typeface="Noto Sans Bold"/>
                <a:sym typeface="Noto Sans Bold"/>
              </a:rPr>
              <a:t>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700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3848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4996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36144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002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진유혁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77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김민선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부팀장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8425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박지수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39573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/>
                </a:solidFill>
              </a:rPr>
              <a:t>이청민</a:t>
            </a:r>
            <a:endParaRPr lang="ko-KR" altLang="en-US" sz="3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5748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KDT</a:t>
            </a:r>
            <a:r>
              <a:rPr lang="ko-KR" altLang="en-US" dirty="0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백문불여일견이라</a:t>
            </a:r>
            <a:r>
              <a:rPr lang="ko-KR" altLang="en-US" dirty="0">
                <a:solidFill>
                  <a:schemeClr val="tx1"/>
                </a:solidFill>
              </a:rPr>
              <a:t> 했듯이 과정을 이해하고 </a:t>
            </a:r>
            <a:r>
              <a:rPr lang="ko-KR" altLang="en-US" dirty="0" err="1">
                <a:solidFill>
                  <a:schemeClr val="tx1"/>
                </a:solidFill>
              </a:rPr>
              <a:t>체험한바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뜻깊은</a:t>
            </a:r>
            <a:r>
              <a:rPr lang="ko-KR" altLang="en-US" dirty="0">
                <a:solidFill>
                  <a:schemeClr val="tx1"/>
                </a:solidFill>
              </a:rPr>
              <a:t> 경험이었습니다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6896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r>
              <a:rPr lang="ko-KR" altLang="en-US" dirty="0" smtClean="0">
                <a:solidFill>
                  <a:schemeClr val="tx1"/>
                </a:solidFill>
              </a:rPr>
              <a:t>개월 동안 배웠던 기술들을 활용할 수 있어서 매우 좋은 시간이었습니다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진행하면서 오류들로 인해 많은 어려움을 겼었지만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팀원들과 함께 협업 하여 문제들을 해결할 수 있었습니다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무사히 마칠 수 있도록 도움을 주신 팀원분들에게 감사드립니다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98044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최종 프로젝트를 진행하며 스스로에 대한 많은 부족함을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모르는 부분에 대해서 팀원들에게 도움을 구하며 하나씩 해결해가는 과정에서 팀원 협업의 중요성을 알았습니다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 자리를 빌어 모든 팀원분들에게 감사함을 전하고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009742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</a:t>
            </a:r>
            <a:r>
              <a:rPr lang="ko-KR" altLang="en-US" dirty="0" smtClean="0">
                <a:solidFill>
                  <a:schemeClr val="tx1"/>
                </a:solidFill>
              </a:rPr>
              <a:t>실력에 대한 많은 부족함을 느꼈던 것 같습니다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평소 맡는 파트가 아닌 다양한 역할에 관심을 가지고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능력을 키우기 위한 공부가 필요함을 체감했습니다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원활한 소통으로 차근차근 마무리되는 프로젝트를 보며 팀원 분들께 감사함을 느꼈습니다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83" y="2327856"/>
            <a:ext cx="12954000" cy="75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654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</a:t>
              </a:r>
              <a:r>
                <a:rPr lang="ko-KR" altLang="en-US" sz="3000" b="1" dirty="0" smtClean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소감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45151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http://saturn.plutozone.com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943538" y="2536923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79" y="5510549"/>
            <a:ext cx="8735725" cy="4521300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776653" y="4973648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95315" y="502384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246463" y="52180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129738" y="4989821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248400" y="504001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599548" y="523418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25" y="2253198"/>
            <a:ext cx="8964276" cy="734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140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229216" y="262369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347878" y="26738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699026" y="286805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87694" y="3830191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206356" y="388038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557504" y="3623880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-10437" y="457878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108225" y="4628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459373" y="482314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110554" y="317375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229216" y="32239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580364" y="3315130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9467884" y="3436196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586546" y="3486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9025205" y="366703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157938" y="9104670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276600" y="915486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627748" y="934903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07858" y="2828286"/>
            <a:ext cx="366300" cy="35485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4396044"/>
            <a:ext cx="6349515" cy="5290242"/>
          </a:xfrm>
          <a:prstGeom prst="rect">
            <a:avLst/>
          </a:prstGeom>
        </p:spPr>
      </p:pic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522555" y="5474306"/>
            <a:ext cx="431405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8641217" y="5524500"/>
            <a:ext cx="352618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261820" y="5707855"/>
            <a:ext cx="278412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517983" y="6720183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619642" y="677037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5009155" y="6953732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169469" y="7334061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271128" y="738425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423528" y="7137087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6912419" y="7334061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014078" y="738425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166478" y="7137087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617269" y="7387294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718928" y="74374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666448" y="7137087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585863" y="8293706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687522" y="8343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2077035" y="85272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4640848" y="3889035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906" y="3438884"/>
            <a:ext cx="3468982" cy="3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62" y="2477981"/>
            <a:ext cx="7730216" cy="6990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67464" y="254053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69123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58636" y="277408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345225" y="2490342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446884" y="254053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6051078" y="2749605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591050" y="188761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692709" y="19378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866677" y="2304520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8" y="5827496"/>
            <a:ext cx="4919973" cy="10879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81" y="4305300"/>
            <a:ext cx="2899707" cy="13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41190" y="4315756"/>
            <a:ext cx="365847" cy="238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4815" y="4281165"/>
            <a:ext cx="176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019800" y="3162300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5231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781800" y="2781300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39" y="2438054"/>
            <a:ext cx="8140542" cy="70478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1119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648529" y="3175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86368" y="3264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486400" y="3695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24239" y="3784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333668" y="4318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571507" y="4407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14968" y="918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352807" y="927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7052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57" y="2247900"/>
            <a:ext cx="8358257" cy="7204582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3648529" y="3175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86368" y="3264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5486400" y="3695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24239" y="3784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333668" y="4318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571507" y="4407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4129482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367321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84508"/>
            <a:ext cx="9299207" cy="51102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283459" y="4408402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21298" y="4497302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569459" y="4941802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7298" y="5030702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10837" y="5981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48676" y="6070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762000" y="6743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9839" y="6832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114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352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696200" y="2824023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적립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포인트 사용한 날짜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상품 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총 포인트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포인트 사용 내역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 smtClean="0"/>
                        <a:t>한</a:t>
                      </a:r>
                      <a:r>
                        <a:rPr lang="ko-KR" altLang="en-US" dirty="0" smtClean="0"/>
                        <a:t> 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교환한 상품 배송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내용 및 기대 효과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8747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208250" y="2340265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 smtClean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639" y="3774734"/>
            <a:ext cx="8746932" cy="4605592"/>
          </a:xfrm>
          <a:prstGeom prst="rect">
            <a:avLst/>
          </a:prstGeom>
        </p:spPr>
      </p:pic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824451" y="349058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943113" y="35407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5489834" y="3747828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098663" y="8120911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217325" y="81711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 flipV="1">
            <a:off x="2367779" y="7866305"/>
            <a:ext cx="1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446" y="7505700"/>
            <a:ext cx="3212216" cy="280260"/>
          </a:xfrm>
          <a:prstGeom prst="rect">
            <a:avLst/>
          </a:prstGeom>
        </p:spPr>
      </p:pic>
      <p:grpSp>
        <p:nvGrpSpPr>
          <p:cNvPr id="4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3510218" y="8097527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3628880" y="814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 flipV="1">
            <a:off x="3779334" y="7842921"/>
            <a:ext cx="1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999103"/>
              </p:ext>
            </p:extLst>
          </p:nvPr>
        </p:nvGraphicFramePr>
        <p:xfrm>
          <a:off x="10210801" y="2304520"/>
          <a:ext cx="7326085" cy="7896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구매 상품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현재 페이지 구매 상태가 결제 완료 </a:t>
                      </a:r>
                      <a:r>
                        <a:rPr lang="en-US" altLang="ko-KR" baseline="0" dirty="0" smtClean="0"/>
                        <a:t>&amp; </a:t>
                      </a:r>
                      <a:r>
                        <a:rPr lang="ko-KR" altLang="en-US" baseline="0" dirty="0" smtClean="0"/>
                        <a:t>배송 상 태가 판매 확인 중</a:t>
                      </a:r>
                      <a:r>
                        <a:rPr lang="en-US" altLang="ko-KR" baseline="0" dirty="0" smtClean="0"/>
                        <a:t> -&gt; </a:t>
                      </a:r>
                      <a:r>
                        <a:rPr lang="ko-KR" altLang="en-US" baseline="0" dirty="0" smtClean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전체 페이지 구매 상태가 결제 완료 </a:t>
                      </a:r>
                      <a:r>
                        <a:rPr lang="en-US" altLang="ko-KR" baseline="0" dirty="0" smtClean="0"/>
                        <a:t>&amp; </a:t>
                      </a:r>
                      <a:r>
                        <a:rPr lang="ko-KR" altLang="en-US" baseline="0" dirty="0" smtClean="0"/>
                        <a:t>배송 상태가 판매 확인 중</a:t>
                      </a:r>
                      <a:r>
                        <a:rPr lang="en-US" altLang="ko-KR" baseline="0" dirty="0" smtClean="0"/>
                        <a:t> -&gt; </a:t>
                      </a:r>
                      <a:r>
                        <a:rPr lang="ko-KR" altLang="en-US" baseline="0" dirty="0" smtClean="0"/>
                        <a:t>배송 준비중으로 배송 상태 일괄 변경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주문 목록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7" y="3239348"/>
            <a:ext cx="9193958" cy="4801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11022647" y="2845035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89120" y="7647114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7782" y="76973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4514" y="788197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028265" y="243332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146927" y="24835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303988" y="2820580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19061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2408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871332" y="3520139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37" y="3189912"/>
            <a:ext cx="9181570" cy="4981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333866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33888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445394" y="3662274"/>
            <a:ext cx="315186" cy="23860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538938" y="7607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657600" y="7658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014332" y="7842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4402" y="2487537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3064" y="253773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9255273" y="2879636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922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435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 </a:t>
            </a:r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814" y="4085958"/>
            <a:ext cx="7056994" cy="413705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59003" y="535905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77665" y="54092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134397" y="559391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016167" y="57791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134829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653391" y="600931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5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/>
                        <a:t>통계 </a:t>
                      </a:r>
                      <a:r>
                        <a:rPr lang="ko-KR" altLang="en-US" dirty="0" smtClean="0"/>
                        <a:t>보기 </a:t>
                      </a:r>
                      <a:r>
                        <a:rPr lang="ko-KR" altLang="en-US" dirty="0"/>
                        <a:t>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546764"/>
            <a:ext cx="8730407" cy="2552289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318134" y="4152900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436796" y="42030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956927" y="440996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5310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03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598796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90891"/>
            <a:ext cx="8763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en-US" altLang="ko-KR" sz="3000" b="1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UiPath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를 이용한 배송 상태 변경 자동화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168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 smtClean="0"/>
              <a:t>업무의 </a:t>
            </a:r>
            <a:r>
              <a:rPr lang="ko-KR" altLang="en-US" sz="1700" dirty="0"/>
              <a:t>효율성 향상과 데이터의 </a:t>
            </a:r>
            <a:r>
              <a:rPr lang="ko-KR" altLang="en-US" sz="1700" dirty="0" smtClean="0"/>
              <a:t>정확성 유지 </a:t>
            </a:r>
            <a:r>
              <a:rPr lang="en-US" altLang="ko-KR" sz="1700" dirty="0" smtClean="0"/>
              <a:t>: </a:t>
            </a:r>
            <a:r>
              <a:rPr lang="ko-KR" altLang="en-US" sz="1700" dirty="0"/>
              <a:t>업무 처리의 자동화와 품질 개선을 위한 </a:t>
            </a:r>
            <a:r>
              <a:rPr lang="ko-KR" altLang="en-US" sz="1700" dirty="0" smtClean="0"/>
              <a:t>선택</a:t>
            </a:r>
            <a:endParaRPr lang="en-US" altLang="ko-KR" sz="1700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실시간 </a:t>
            </a:r>
            <a:r>
              <a:rPr lang="ko-KR" altLang="en-US" dirty="0"/>
              <a:t>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보고의 </a:t>
            </a:r>
            <a:r>
              <a:rPr lang="ko-KR" altLang="en-US" dirty="0"/>
              <a:t>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39800" cy="1140942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 smtClean="0"/>
              <a:t>’ </a:t>
            </a:r>
            <a:r>
              <a:rPr lang="ko-KR" altLang="en-US" sz="1700" dirty="0" err="1" smtClean="0"/>
              <a:t>으로의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전환이 신속하게 </a:t>
            </a:r>
            <a:r>
              <a:rPr lang="ko-KR" altLang="en-US" sz="1700" dirty="0" smtClean="0"/>
              <a:t>이루어짐으로써</a:t>
            </a:r>
            <a:r>
              <a:rPr lang="en-US" altLang="ko-KR" sz="1700" dirty="0" smtClean="0"/>
              <a:t>, </a:t>
            </a:r>
          </a:p>
          <a:p>
            <a:r>
              <a:rPr lang="ko-KR" altLang="en-US" sz="1700" dirty="0" smtClean="0"/>
              <a:t>배송 </a:t>
            </a:r>
            <a:r>
              <a:rPr lang="ko-KR" altLang="en-US" sz="1700" dirty="0"/>
              <a:t>절차가 더 빠르게 진행될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</a:t>
            </a:r>
            <a:r>
              <a:rPr lang="ko-KR" altLang="en-US" sz="1700" dirty="0" smtClean="0"/>
              <a:t>저장함으로써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주문 </a:t>
            </a:r>
            <a:r>
              <a:rPr lang="ko-KR" altLang="en-US" sz="1700" dirty="0"/>
              <a:t>및 배송 정보의 추적이 용이해집니다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이를 </a:t>
            </a:r>
            <a:r>
              <a:rPr lang="ko-KR" altLang="en-US" sz="1700" dirty="0"/>
              <a:t>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</a:t>
            </a:r>
            <a:r>
              <a:rPr lang="ko-KR" altLang="en-US" sz="1700" dirty="0" smtClean="0"/>
              <a:t>함으로써</a:t>
            </a:r>
            <a:r>
              <a:rPr lang="en-US" altLang="ko-KR" sz="1700" dirty="0" smtClean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  <a:endParaRPr lang="en-US" altLang="ko-KR" sz="1700" dirty="0" smtClean="0"/>
          </a:p>
          <a:p>
            <a:r>
              <a:rPr lang="ko-KR" altLang="en-US" sz="1700" dirty="0" smtClean="0"/>
              <a:t>이는 </a:t>
            </a:r>
            <a:r>
              <a:rPr lang="ko-KR" altLang="en-US" sz="1700" dirty="0"/>
              <a:t>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270000" y="1656632"/>
            <a:ext cx="77216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4-5-1. [RPA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자동화 </a:t>
            </a:r>
            <a:r>
              <a:rPr lang="en-US" altLang="ko-KR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86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44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비밀번호 입력 후 로그인</a:t>
            </a:r>
            <a:endParaRPr lang="ko-KR" altLang="en-US" sz="16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4-5-4.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</a:t>
            </a:r>
            <a:r>
              <a:rPr lang="ko-KR" altLang="en-US" sz="2000" b="1" dirty="0" smtClean="0">
                <a:latin typeface="맑은 고딕" panose="020B0503020000020004" pitchFamily="50" charset="-127"/>
                <a:cs typeface="Montserrat Bold"/>
                <a:sym typeface="Montserrat Bold"/>
              </a:rPr>
              <a:t>배송 상태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56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2825</TotalTime>
  <Words>7423</Words>
  <Application>Microsoft Office PowerPoint</Application>
  <PresentationFormat>사용자 지정</PresentationFormat>
  <Paragraphs>2806</Paragraphs>
  <Slides>110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8" baseType="lpstr">
      <vt:lpstr>Wingdings</vt:lpstr>
      <vt:lpstr>Montserrat Bold</vt:lpstr>
      <vt:lpstr>Noto Sans Bold</vt:lpstr>
      <vt:lpstr>맑은 고딕</vt:lpstr>
      <vt:lpstr>Noto Sans</vt:lpstr>
      <vt:lpstr>궁서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229</cp:revision>
  <dcterms:created xsi:type="dcterms:W3CDTF">2006-08-16T00:00:00Z</dcterms:created>
  <dcterms:modified xsi:type="dcterms:W3CDTF">2024-11-13T12:48:07Z</dcterms:modified>
  <dc:identifier>DAGVqzAQSq4</dc:identifier>
</cp:coreProperties>
</file>